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25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675EEC0-6F5A-3F45-99FC-31A3936E374F}" type="datetimeFigureOut">
              <a:rPr lang="en-US" smtClean="0"/>
              <a:t>9/4/14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5EEC0-6F5A-3F45-99FC-31A3936E374F}" type="datetimeFigureOut">
              <a:rPr lang="en-US" smtClean="0"/>
              <a:t>9/4/14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D2525-CFFD-F345-A60A-4CC712A7ED2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5EEC0-6F5A-3F45-99FC-31A3936E374F}" type="datetimeFigureOut">
              <a:rPr lang="en-US" smtClean="0"/>
              <a:t>9/4/14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D2525-CFFD-F345-A60A-4CC712A7ED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5EEC0-6F5A-3F45-99FC-31A3936E374F}" type="datetimeFigureOut">
              <a:rPr lang="en-US" smtClean="0"/>
              <a:t>9/4/14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D2525-CFFD-F345-A60A-4CC712A7ED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675EEC0-6F5A-3F45-99FC-31A3936E374F}" type="datetimeFigureOut">
              <a:rPr lang="en-US" smtClean="0"/>
              <a:t>9/4/14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675EEC0-6F5A-3F45-99FC-31A3936E374F}" type="datetimeFigureOut">
              <a:rPr lang="en-US" smtClean="0"/>
              <a:t>9/4/14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D2525-CFFD-F345-A60A-4CC712A7ED2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5EEC0-6F5A-3F45-99FC-31A3936E374F}" type="datetimeFigureOut">
              <a:rPr lang="en-US" smtClean="0"/>
              <a:t>9/4/14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D2525-CFFD-F345-A60A-4CC712A7ED2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75EEC0-6F5A-3F45-99FC-31A3936E374F}" type="datetimeFigureOut">
              <a:rPr lang="en-US" smtClean="0"/>
              <a:t>9/4/14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D2525-CFFD-F345-A60A-4CC712A7ED2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75EEC0-6F5A-3F45-99FC-31A3936E374F}" type="datetimeFigureOut">
              <a:rPr lang="en-US" smtClean="0"/>
              <a:t>9/4/14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D2525-CFFD-F345-A60A-4CC712A7ED2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675EEC0-6F5A-3F45-99FC-31A3936E374F}" type="datetimeFigureOut">
              <a:rPr lang="en-US" smtClean="0"/>
              <a:t>9/4/14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D2525-CFFD-F345-A60A-4CC712A7ED2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5EEC0-6F5A-3F45-99FC-31A3936E374F}" type="datetimeFigureOut">
              <a:rPr lang="en-US" smtClean="0"/>
              <a:t>9/4/14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D2525-CFFD-F345-A60A-4CC712A7ED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5EEC0-6F5A-3F45-99FC-31A3936E374F}" type="datetimeFigureOut">
              <a:rPr lang="en-US" smtClean="0"/>
              <a:t>9/4/14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D2525-CFFD-F345-A60A-4CC712A7ED2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5EEC0-6F5A-3F45-99FC-31A3936E374F}" type="datetimeFigureOut">
              <a:rPr lang="en-US" smtClean="0"/>
              <a:t>9/4/14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D2525-CFFD-F345-A60A-4CC712A7ED2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5EEC0-6F5A-3F45-99FC-31A3936E374F}" type="datetimeFigureOut">
              <a:rPr lang="en-US" smtClean="0"/>
              <a:t>9/4/14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D2525-CFFD-F345-A60A-4CC712A7ED2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675EEC0-6F5A-3F45-99FC-31A3936E374F}" type="datetimeFigureOut">
              <a:rPr lang="en-US" smtClean="0"/>
              <a:t>9/4/14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675EEC0-6F5A-3F45-99FC-31A3936E374F}" type="datetimeFigureOut">
              <a:rPr lang="en-US" smtClean="0"/>
              <a:t>9/4/14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41DD2525-CFFD-F345-A60A-4CC712A7ED2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5EEC0-6F5A-3F45-99FC-31A3936E374F}" type="datetimeFigureOut">
              <a:rPr lang="en-US" smtClean="0"/>
              <a:t>9/4/14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D2525-CFFD-F345-A60A-4CC712A7ED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5EEC0-6F5A-3F45-99FC-31A3936E374F}" type="datetimeFigureOut">
              <a:rPr lang="en-US" smtClean="0"/>
              <a:t>9/4/14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D2525-CFFD-F345-A60A-4CC712A7ED2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5EEC0-6F5A-3F45-99FC-31A3936E374F}" type="datetimeFigureOut">
              <a:rPr lang="en-US" smtClean="0"/>
              <a:t>9/4/14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41DD2525-CFFD-F345-A60A-4CC712A7ED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5EEC0-6F5A-3F45-99FC-31A3936E374F}" type="datetimeFigureOut">
              <a:rPr lang="en-US" smtClean="0"/>
              <a:t>9/4/14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D2525-CFFD-F345-A60A-4CC712A7ED2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675EEC0-6F5A-3F45-99FC-31A3936E374F}" type="datetimeFigureOut">
              <a:rPr lang="en-US" smtClean="0"/>
              <a:t>9/4/14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41DD2525-CFFD-F345-A60A-4CC712A7ED2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4" Type="http://schemas.openxmlformats.org/officeDocument/2006/relationships/image" Target="../media/image1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79197" y="4624668"/>
            <a:ext cx="6160003" cy="9334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Creative Brains: Rhetorical Approaches to Neuroscience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197" y="5562599"/>
            <a:ext cx="6160003" cy="74855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Jordynn Jack</a:t>
            </a:r>
          </a:p>
          <a:p>
            <a:r>
              <a:rPr lang="en-US" dirty="0" smtClean="0"/>
              <a:t>University of North Carolina, Chapel Hill</a:t>
            </a:r>
          </a:p>
          <a:p>
            <a:r>
              <a:rPr lang="en-US" dirty="0" smtClean="0"/>
              <a:t>@</a:t>
            </a:r>
            <a:r>
              <a:rPr lang="en-US" dirty="0" err="1" smtClean="0"/>
              <a:t>jordynnjack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65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Neuroclaims</a:t>
            </a:r>
            <a:r>
              <a:rPr lang="en-US" dirty="0" smtClean="0"/>
              <a:t> and Stasis Theory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6623419"/>
              </p:ext>
            </p:extLst>
          </p:nvPr>
        </p:nvGraphicFramePr>
        <p:xfrm>
          <a:off x="317534" y="2063749"/>
          <a:ext cx="8716824" cy="45635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Document" r:id="rId3" imgW="7188200" imgH="2730500" progId="Word.Document.12">
                  <p:embed/>
                </p:oleObj>
              </mc:Choice>
              <mc:Fallback>
                <p:oleObj name="Document" r:id="rId3" imgW="7188200" imgH="27305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7534" y="2063749"/>
                        <a:ext cx="8716824" cy="45635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27139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Case of the Modern Dancers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4" y="1331879"/>
            <a:ext cx="4846639" cy="53152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64260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Creativity in Dance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474" y="1461304"/>
            <a:ext cx="7620000" cy="5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451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Case of the </a:t>
            </a:r>
            <a:r>
              <a:rPr lang="en-US" dirty="0" err="1" smtClean="0"/>
              <a:t>Freestyling</a:t>
            </a:r>
            <a:r>
              <a:rPr lang="en-US" dirty="0" smtClean="0"/>
              <a:t> Rappers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4" y="1904863"/>
            <a:ext cx="8154340" cy="46034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7072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Case of the Creative Writers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4" y="1326690"/>
            <a:ext cx="8015419" cy="5340328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</p:pic>
    </p:spTree>
    <p:extLst>
      <p:ext uri="{BB962C8B-B14F-4D97-AF65-F5344CB8AC3E}">
        <p14:creationId xmlns:p14="http://schemas.microsoft.com/office/powerpoint/2010/main" val="1565250801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Custom 3">
      <a:dk1>
        <a:sysClr val="windowText" lastClr="000000"/>
      </a:dk1>
      <a:lt1>
        <a:sysClr val="window" lastClr="FFFFFF"/>
      </a:lt1>
      <a:dk2>
        <a:srgbClr val="000000"/>
      </a:dk2>
      <a:lt2>
        <a:srgbClr val="AECCA7"/>
      </a:lt2>
      <a:accent1>
        <a:srgbClr val="153210"/>
      </a:accent1>
      <a:accent2>
        <a:srgbClr val="C9A840"/>
      </a:accent2>
      <a:accent3>
        <a:srgbClr val="5A7131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295</TotalTime>
  <Words>43</Words>
  <Application>Microsoft Macintosh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Advantage</vt:lpstr>
      <vt:lpstr>Document</vt:lpstr>
      <vt:lpstr>Creative Brains: Rhetorical Approaches to Neuroscience</vt:lpstr>
      <vt:lpstr>Neuroclaims and Stasis Theory</vt:lpstr>
      <vt:lpstr>The Case of the Modern Dancers</vt:lpstr>
      <vt:lpstr>Creativity in Dance</vt:lpstr>
      <vt:lpstr>The Case of the Freestyling Rappers</vt:lpstr>
      <vt:lpstr>The Case of the Creative Writers</vt:lpstr>
    </vt:vector>
  </TitlesOfParts>
  <Company>University of North Carolina-Chapel Hill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Creative Brains: Rhetorical Approaches to Neuroscience</dc:title>
  <dc:creator>Jordynn Jack</dc:creator>
  <cp:lastModifiedBy>Jordynn Jack</cp:lastModifiedBy>
  <cp:revision>4</cp:revision>
  <dcterms:created xsi:type="dcterms:W3CDTF">2014-09-04T15:53:27Z</dcterms:created>
  <dcterms:modified xsi:type="dcterms:W3CDTF">2014-09-04T21:00:44Z</dcterms:modified>
</cp:coreProperties>
</file>